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,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wl with salmon cakes, salad, and humm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wl of pappardelle pasta with parsley butter, roasted hazelnuts,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,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,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logo-MOPH.png" descr="logo-MOPH.png"/>
          <p:cNvPicPr>
            <a:picLocks noChangeAspect="1"/>
          </p:cNvPicPr>
          <p:nvPr/>
        </p:nvPicPr>
        <p:blipFill>
          <a:blip r:embed="rId2">
            <a:alphaModFix amt="2682"/>
            <a:extLst/>
          </a:blip>
          <a:stretch>
            <a:fillRect/>
          </a:stretch>
        </p:blipFill>
        <p:spPr>
          <a:xfrm>
            <a:off x="8321211" y="-4755161"/>
            <a:ext cx="26516011" cy="26516011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2023"/>
          <p:cNvSpPr txBox="1"/>
          <p:nvPr/>
        </p:nvSpPr>
        <p:spPr>
          <a:xfrm>
            <a:off x="285666" y="12777466"/>
            <a:ext cx="1074421" cy="920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5000">
                <a:solidFill>
                  <a:srgbClr val="337044"/>
                </a:solidFill>
                <a:latin typeface="TH Sarabun New"/>
                <a:ea typeface="TH Sarabun New"/>
                <a:cs typeface="TH Sarabun New"/>
                <a:sym typeface="TH Sarabun New"/>
              </a:defRPr>
            </a:lvl1pPr>
          </a:lstStyle>
          <a:p>
            <a:pPr/>
            <a:r>
              <a:t>2023</a:t>
            </a:r>
          </a:p>
        </p:txBody>
      </p:sp>
      <p:sp>
        <p:nvSpPr>
          <p:cNvPr id="153" name="Rectangle"/>
          <p:cNvSpPr/>
          <p:nvPr/>
        </p:nvSpPr>
        <p:spPr>
          <a:xfrm>
            <a:off x="-7035" y="8624330"/>
            <a:ext cx="228730" cy="5104623"/>
          </a:xfrm>
          <a:prstGeom prst="rect">
            <a:avLst/>
          </a:prstGeom>
          <a:solidFill>
            <a:srgbClr val="33704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4" name="Rectangle"/>
          <p:cNvSpPr/>
          <p:nvPr/>
        </p:nvSpPr>
        <p:spPr>
          <a:xfrm>
            <a:off x="-7035" y="6982715"/>
            <a:ext cx="228730" cy="1681453"/>
          </a:xfrm>
          <a:prstGeom prst="rect">
            <a:avLst/>
          </a:prstGeom>
          <a:solidFill>
            <a:srgbClr val="60B37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5" name="Rectangle"/>
          <p:cNvSpPr/>
          <p:nvPr/>
        </p:nvSpPr>
        <p:spPr>
          <a:xfrm rot="16200000">
            <a:off x="2864701" y="10861591"/>
            <a:ext cx="229601" cy="5502471"/>
          </a:xfrm>
          <a:prstGeom prst="rect">
            <a:avLst/>
          </a:prstGeom>
          <a:solidFill>
            <a:srgbClr val="33704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6" name="Rectangle"/>
          <p:cNvSpPr/>
          <p:nvPr/>
        </p:nvSpPr>
        <p:spPr>
          <a:xfrm rot="16200000">
            <a:off x="7416550" y="11814370"/>
            <a:ext cx="228730" cy="3596912"/>
          </a:xfrm>
          <a:prstGeom prst="rect">
            <a:avLst/>
          </a:prstGeom>
          <a:solidFill>
            <a:srgbClr val="5AA77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pic>
        <p:nvPicPr>
          <p:cNvPr id="157" name="R8-MOPH1.png" descr="R8-MOPH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225312" y="13053746"/>
            <a:ext cx="977334" cy="469792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Rectangle"/>
          <p:cNvSpPr/>
          <p:nvPr/>
        </p:nvSpPr>
        <p:spPr>
          <a:xfrm rot="16200000">
            <a:off x="20413102" y="-3877889"/>
            <a:ext cx="229601" cy="7992486"/>
          </a:xfrm>
          <a:prstGeom prst="rect">
            <a:avLst/>
          </a:prstGeom>
          <a:solidFill>
            <a:srgbClr val="33704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9" name="Rectangle"/>
          <p:cNvSpPr/>
          <p:nvPr/>
        </p:nvSpPr>
        <p:spPr>
          <a:xfrm rot="16200000">
            <a:off x="14617042" y="-1680102"/>
            <a:ext cx="228731" cy="3596912"/>
          </a:xfrm>
          <a:prstGeom prst="rect">
            <a:avLst/>
          </a:prstGeom>
          <a:solidFill>
            <a:srgbClr val="5AA77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pic>
        <p:nvPicPr>
          <p:cNvPr id="160" name="logo-R8.png" descr="logo-R8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3092" y="254185"/>
            <a:ext cx="1159570" cy="11595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