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77" y="-51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BG2" descr="BG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1"/>
            <a:ext cx="24384001" cy="137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BG1.png" descr="BG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BG3" descr="BG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กำหนดเอง</PresentationFormat>
  <Paragraphs>0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21_BasicWhite</vt:lpstr>
      <vt:lpstr>ภาพนิ่ง 1</vt:lpstr>
      <vt:lpstr>ภาพนิ่ง 2</vt:lpstr>
      <vt:lpstr>ภาพนิ่ง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sMonster</dc:creator>
  <cp:lastModifiedBy>Suwiwat Sutthiboriban</cp:lastModifiedBy>
  <cp:revision>1</cp:revision>
  <dcterms:modified xsi:type="dcterms:W3CDTF">2021-01-22T08:24:28Z</dcterms:modified>
</cp:coreProperties>
</file>