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16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23BB-F9DB-4417-B300-0109C92E0BBD}" type="datetimeFigureOut">
              <a:rPr lang="en-US" smtClean="0"/>
              <a:t>1/30/2020 平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B1069-0D49-4603-8883-C33B19A36A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23BB-F9DB-4417-B300-0109C92E0BBD}" type="datetimeFigureOut">
              <a:rPr lang="en-US" smtClean="0"/>
              <a:t>1/30/2020 平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B1069-0D49-4603-8883-C33B19A36A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23BB-F9DB-4417-B300-0109C92E0BBD}" type="datetimeFigureOut">
              <a:rPr lang="en-US" smtClean="0"/>
              <a:t>1/30/2020 平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B1069-0D49-4603-8883-C33B19A36A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23BB-F9DB-4417-B300-0109C92E0BBD}" type="datetimeFigureOut">
              <a:rPr lang="en-US" smtClean="0"/>
              <a:t>1/30/2020 平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B1069-0D49-4603-8883-C33B19A36A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23BB-F9DB-4417-B300-0109C92E0BBD}" type="datetimeFigureOut">
              <a:rPr lang="en-US" smtClean="0"/>
              <a:t>1/30/2020 平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B1069-0D49-4603-8883-C33B19A36A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23BB-F9DB-4417-B300-0109C92E0BBD}" type="datetimeFigureOut">
              <a:rPr lang="en-US" smtClean="0"/>
              <a:t>1/30/2020 平</a:t>
            </a:fld>
            <a:endParaRPr lang="en-US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B1069-0D49-4603-8883-C33B19A36A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23BB-F9DB-4417-B300-0109C92E0BBD}" type="datetimeFigureOut">
              <a:rPr lang="en-US" smtClean="0"/>
              <a:t>1/30/2020 平</a:t>
            </a:fld>
            <a:endParaRPr lang="en-US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B1069-0D49-4603-8883-C33B19A36A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23BB-F9DB-4417-B300-0109C92E0BBD}" type="datetimeFigureOut">
              <a:rPr lang="en-US" smtClean="0"/>
              <a:t>1/30/2020 平</a:t>
            </a:fld>
            <a:endParaRPr lang="en-US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B1069-0D49-4603-8883-C33B19A36A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23BB-F9DB-4417-B300-0109C92E0BBD}" type="datetimeFigureOut">
              <a:rPr lang="en-US" smtClean="0"/>
              <a:t>1/30/2020 平</a:t>
            </a:fld>
            <a:endParaRPr lang="en-US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B1069-0D49-4603-8883-C33B19A36A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23BB-F9DB-4417-B300-0109C92E0BBD}" type="datetimeFigureOut">
              <a:rPr lang="en-US" smtClean="0"/>
              <a:t>1/30/2020 平</a:t>
            </a:fld>
            <a:endParaRPr lang="en-US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B1069-0D49-4603-8883-C33B19A36A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23BB-F9DB-4417-B300-0109C92E0BBD}" type="datetimeFigureOut">
              <a:rPr lang="en-US" smtClean="0"/>
              <a:t>1/30/2020 平</a:t>
            </a:fld>
            <a:endParaRPr lang="en-US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B1069-0D49-4603-8883-C33B19A36A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F23BB-F9DB-4417-B300-0109C92E0BBD}" type="datetimeFigureOut">
              <a:rPr lang="en-US" smtClean="0"/>
              <a:t>1/30/2020 平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B1069-0D49-4603-8883-C33B19A36A5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888331"/>
          </a:xfrm>
        </p:spPr>
        <p:txBody>
          <a:bodyPr/>
          <a:lstStyle/>
          <a:p>
            <a:endParaRPr lang="en-US" b="1" dirty="0">
              <a:solidFill>
                <a:srgbClr val="008000"/>
              </a:solidFill>
              <a:latin typeface="TH Sarabun New" pitchFamily="34" charset="-34"/>
              <a:cs typeface="TH Sarabun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04800" y="205979"/>
            <a:ext cx="8458200" cy="536971"/>
          </a:xfrm>
        </p:spPr>
        <p:txBody>
          <a:bodyPr>
            <a:noAutofit/>
          </a:bodyPr>
          <a:lstStyle/>
          <a:p>
            <a:pPr algn="l"/>
            <a:endParaRPr lang="en-US" sz="3600" b="1" dirty="0">
              <a:solidFill>
                <a:srgbClr val="008000"/>
              </a:solidFill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04800" y="1006078"/>
            <a:ext cx="8458200" cy="3623072"/>
          </a:xfrm>
        </p:spPr>
        <p:txBody>
          <a:bodyPr/>
          <a:lstStyle/>
          <a:p>
            <a:endParaRPr lang="en-US" dirty="0">
              <a:latin typeface="TH Sarabun New" pitchFamily="34" charset="-34"/>
              <a:cs typeface="TH Sarabun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นำเสนอทางหน้าจอ (16:9)</PresentationFormat>
  <Paragraphs>0</Paragraphs>
  <Slides>2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</vt:i4>
      </vt:variant>
    </vt:vector>
  </HeadingPairs>
  <TitlesOfParts>
    <vt:vector size="3" baseType="lpstr">
      <vt:lpstr>ชุดรูปแบบของ Office</vt:lpstr>
      <vt:lpstr>ภาพนิ่ง 1</vt:lpstr>
      <vt:lpstr>ภาพนิ่ง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Suwiwat Sutthiboriban</dc:creator>
  <cp:lastModifiedBy>Suwiwat Sutthiboriban</cp:lastModifiedBy>
  <cp:revision>1</cp:revision>
  <dcterms:created xsi:type="dcterms:W3CDTF">2020-01-30T02:32:17Z</dcterms:created>
  <dcterms:modified xsi:type="dcterms:W3CDTF">2020-01-30T02:40:45Z</dcterms:modified>
</cp:coreProperties>
</file>