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5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1EF0-2550-49EA-A7BA-288083587128}" type="datetimeFigureOut">
              <a:rPr lang="en-US" smtClean="0"/>
              <a:pPr/>
              <a:t>12/17/2019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0AE4A-8773-4C48-ACD1-D4B4FABE0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BG-Slid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362200" y="438150"/>
            <a:ext cx="6248400" cy="1102519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นำเสนอทางหน้าจอ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Suwiwat Sutthiboriban</dc:creator>
  <cp:lastModifiedBy>Suwiwat Sutthiboriban</cp:lastModifiedBy>
  <cp:revision>2</cp:revision>
  <dcterms:created xsi:type="dcterms:W3CDTF">2019-12-17T06:47:24Z</dcterms:created>
  <dcterms:modified xsi:type="dcterms:W3CDTF">2019-12-17T07:18:19Z</dcterms:modified>
</cp:coreProperties>
</file>